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ba6bed5c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bba6bed5c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bba6bed5c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bba6bed5c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bba6bed5c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bba6bed5c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bba6bed5c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bba6bed5c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bba6bed5c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bba6bed5c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bba6bed5c_0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bba6bed5c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bba6bed5c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bba6bed5c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bba6bed5c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bba6bed5c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bba6bed5c_0_2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bba6bed5c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bba6bed5c_0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bba6bed5c_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bba6bed5c_0_2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bba6bed5c_0_2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bba6bed5c_0_2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bba6bed5c_0_2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bba6bed5c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bba6bed5c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bba6bed5c_0_2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bba6bed5c_0_2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1bba6bed5c_0_2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1bba6bed5c_0_2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bba6bed5c_0_2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bba6bed5c_0_2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bba6bed5c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1bba6bed5c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bba6bed5c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bba6bed5c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bba6bed5c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bba6bed5c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bba6bed5c_0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bba6bed5c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bba6bed5c_0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bba6bed5c_0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bba6bed5c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bba6bed5c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bba6bed5c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bba6bed5c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ba6bed5c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bba6bed5c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BERTimbau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5974650" y="3683300"/>
            <a:ext cx="319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572600" y="2987325"/>
            <a:ext cx="37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Relevance Classification Model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 title="ClassDistribution_Across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0700"/>
            <a:ext cx="9144000" cy="390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 title="Validation_Accuracy_Across_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63" y="178600"/>
            <a:ext cx="7302276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 title="Training_Validation_Losses_Across_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850"/>
            <a:ext cx="8839199" cy="452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 title="Total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3" y="184487"/>
            <a:ext cx="7191375" cy="4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 title="Average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75" y="178600"/>
            <a:ext cx="7344650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NEW MODEL…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 title="PerformanceTable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362300"/>
            <a:ext cx="7419975" cy="4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 title="PerformanceTable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475" y="2000250"/>
            <a:ext cx="4949551" cy="29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 title="PerformanceTable_Pre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600" y="179050"/>
            <a:ext cx="369092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4" title="ConfusionMatrix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12" y="178600"/>
            <a:ext cx="5116174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 title="ConfusionMatrix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201" y="519100"/>
            <a:ext cx="4726775" cy="44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 title="ConfusionMatrix_Pre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190500"/>
            <a:ext cx="3583776" cy="3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62" y="839850"/>
            <a:ext cx="2389275" cy="3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09700" cy="16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4655350" y="428625"/>
            <a:ext cx="436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BERT-BASE-PORTUGUESE-CASED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pre trained in brazilian portuguese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sentence textual similarity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recognizing textual entailment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name entity recognition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0" y="2857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BERTimbau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OTHER TRIALS…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190475" y="19050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4321988" y="19050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190475" y="257175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4321988" y="257175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37" title="ConfusionMatrix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75" y="190513"/>
            <a:ext cx="2619400" cy="24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 title="ConfusionMatrix_Pre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100" y="190513"/>
            <a:ext cx="2619400" cy="24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100" y="2641022"/>
            <a:ext cx="2619400" cy="245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580" y="2641022"/>
            <a:ext cx="2619400" cy="245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/>
        </p:nvSpPr>
        <p:spPr>
          <a:xfrm>
            <a:off x="4325975" y="179925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0" y="257175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4325975" y="2571750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8" title="ConfusionMatrix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75" y="179925"/>
            <a:ext cx="2619400" cy="245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 title="ConfusionMatrix_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305" y="179922"/>
            <a:ext cx="2619400" cy="245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305" y="2630447"/>
            <a:ext cx="2619400" cy="245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575" y="2630447"/>
            <a:ext cx="2619400" cy="2450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190475" y="179925"/>
            <a:ext cx="126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/>
        </p:nvSpPr>
        <p:spPr>
          <a:xfrm>
            <a:off x="0" y="19050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4572000" y="19050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0" y="257175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4572000" y="257175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39" title="PerformanceTable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00" y="740250"/>
            <a:ext cx="2979398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 title="PerformanceTable_Pre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00" y="740250"/>
            <a:ext cx="2979400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8300" y="3064350"/>
            <a:ext cx="2979391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300" y="3064350"/>
            <a:ext cx="2979391" cy="17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/>
        </p:nvSpPr>
        <p:spPr>
          <a:xfrm>
            <a:off x="0" y="19050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4572000" y="19050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0" y="257175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4572000" y="2571750"/>
            <a:ext cx="45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40" title="PerformanceTable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25" y="711675"/>
            <a:ext cx="3075362" cy="18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 title="PerformanceTable_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300" y="740250"/>
            <a:ext cx="2979391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8300" y="3064350"/>
            <a:ext cx="2979391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300" y="3092925"/>
            <a:ext cx="2979391" cy="17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/>
        </p:nvSpPr>
        <p:spPr>
          <a:xfrm>
            <a:off x="0" y="19050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4572000" y="19050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0" y="25717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4572000" y="25717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41" title="Total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39" y="621601"/>
            <a:ext cx="2992524" cy="1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 title="Total_Losses_Across_Epoch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62" y="621601"/>
            <a:ext cx="2992524" cy="1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739" y="3002851"/>
            <a:ext cx="2992524" cy="198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739" y="3002851"/>
            <a:ext cx="2992524" cy="19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/>
        </p:nvSpPr>
        <p:spPr>
          <a:xfrm>
            <a:off x="0" y="19050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1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4572000" y="25200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2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0" y="25717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3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2"/>
          <p:cNvSpPr txBox="1"/>
          <p:nvPr/>
        </p:nvSpPr>
        <p:spPr>
          <a:xfrm>
            <a:off x="4572000" y="2571750"/>
            <a:ext cx="45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ROUND 4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42" title="Average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8" y="621600"/>
            <a:ext cx="2992522" cy="19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 title="Average_Losses_Across_Epoch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37" y="621594"/>
            <a:ext cx="2992524" cy="195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725" y="3002844"/>
            <a:ext cx="2992524" cy="195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737" y="3002844"/>
            <a:ext cx="2992524" cy="195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0" title="ClassDistribution_Whole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188" y="179150"/>
            <a:ext cx="5379625" cy="47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 title="ClassDistribution_TrainTestSpl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50" y="178600"/>
            <a:ext cx="5361100" cy="4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BERTimbau…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3" title="PerformanceTable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38" y="357662"/>
            <a:ext cx="7435525" cy="4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 title="ConfusionMatrix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913" y="178600"/>
            <a:ext cx="5116174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TUNING…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